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68" r:id="rId5"/>
    <p:sldId id="265" r:id="rId6"/>
    <p:sldId id="266" r:id="rId7"/>
    <p:sldId id="269" r:id="rId8"/>
    <p:sldId id="270" r:id="rId9"/>
    <p:sldId id="271" r:id="rId10"/>
    <p:sldId id="272" r:id="rId11"/>
    <p:sldId id="274" r:id="rId12"/>
    <p:sldId id="273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微尘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C000"/>
    <a:srgbClr val="A5A5A5"/>
    <a:srgbClr val="DACD57"/>
    <a:srgbClr val="34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0" autoAdjust="0"/>
    <p:restoredTop sz="94660"/>
  </p:normalViewPr>
  <p:slideViewPr>
    <p:cSldViewPr snapToGrid="0">
      <p:cViewPr>
        <p:scale>
          <a:sx n="75" d="100"/>
          <a:sy n="75" d="100"/>
        </p:scale>
        <p:origin x="-756" y="-477"/>
      </p:cViewPr>
      <p:guideLst>
        <p:guide orient="horz" pos="2258"/>
        <p:guide orient="horz" pos="3488"/>
        <p:guide orient="horz" pos="687"/>
        <p:guide orient="horz" pos="1823"/>
        <p:guide pos="3889"/>
        <p:guide pos="2106"/>
        <p:guide pos="5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true"/>
          </p:cNvPicPr>
          <p:nvPr userDrawn="true"/>
        </p:nvPicPr>
        <p:blipFill rotWithShape="true"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4035" b="73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true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true"/>
          </p:cNvPicPr>
          <p:nvPr userDrawn="true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true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F3FBD9D8-00EC-4D12-B78E-1DA996BE6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35BE381-8C8C-474D-A902-87322301DB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453640" y="3194685"/>
            <a:ext cx="707771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44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Bootcamp</a:t>
            </a:r>
            <a:endParaRPr lang="en-US" altLang="en-US" sz="4400">
              <a:solidFill>
                <a:srgbClr val="DACD57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36082" y="4308387"/>
            <a:ext cx="631983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pc="3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3rd week</a:t>
            </a:r>
            <a:endParaRPr lang="en-US" altLang="en-US" spc="3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en-US" spc="3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Elga Asfa E.</a:t>
            </a:r>
            <a:endParaRPr lang="en-US" altLang="en-US" spc="3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376101" y="4308387"/>
            <a:ext cx="54288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8616602" y="3176518"/>
            <a:ext cx="1039407" cy="527815"/>
            <a:chOff x="8608364" y="3176518"/>
            <a:chExt cx="1039407" cy="527815"/>
          </a:xfrm>
        </p:grpSpPr>
        <p:sp>
          <p:nvSpPr>
            <p:cNvPr id="14" name="等腰三角形 13"/>
            <p:cNvSpPr/>
            <p:nvPr/>
          </p:nvSpPr>
          <p:spPr>
            <a:xfrm rot="14024970">
              <a:off x="8832201" y="2952681"/>
              <a:ext cx="295275" cy="74295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9075070" y="3131632"/>
              <a:ext cx="251461" cy="893941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03401" y="3472158"/>
            <a:ext cx="1073174" cy="494005"/>
            <a:chOff x="2732068" y="3780133"/>
            <a:chExt cx="1073174" cy="494005"/>
          </a:xfrm>
        </p:grpSpPr>
        <p:sp>
          <p:nvSpPr>
            <p:cNvPr id="18" name="等腰三角形 17"/>
            <p:cNvSpPr/>
            <p:nvPr/>
          </p:nvSpPr>
          <p:spPr>
            <a:xfrm rot="2737123">
              <a:off x="3286129" y="3755026"/>
              <a:ext cx="295275" cy="74295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4912153">
              <a:off x="3053308" y="3458893"/>
              <a:ext cx="251461" cy="893941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true"/>
          <p:nvPr/>
        </p:nvSpPr>
        <p:spPr>
          <a:xfrm>
            <a:off x="3271520" y="2087563"/>
            <a:ext cx="5649595" cy="11068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6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Dumbways</a:t>
            </a:r>
            <a:endParaRPr lang="en-US" altLang="zh-CN" sz="6600">
              <a:solidFill>
                <a:srgbClr val="DACD57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376101" y="4963344"/>
            <a:ext cx="54288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3766820" y="4622800"/>
            <a:ext cx="5383530" cy="774065"/>
          </a:xfrm>
          <a:prstGeom prst="roundRect">
            <a:avLst>
              <a:gd name="adj" fmla="val 50000"/>
            </a:avLst>
          </a:prstGeom>
          <a:gradFill>
            <a:gsLst>
              <a:gs pos="38000">
                <a:srgbClr val="DACD57">
                  <a:alpha val="81000"/>
                </a:srgbClr>
              </a:gs>
              <a:gs pos="52000">
                <a:srgbClr val="DACD57"/>
              </a:gs>
              <a:gs pos="63000">
                <a:srgbClr val="DACD57"/>
              </a:gs>
              <a:gs pos="0">
                <a:srgbClr val="DACD57">
                  <a:alpha val="74000"/>
                </a:srgbClr>
              </a:gs>
              <a:gs pos="100000">
                <a:srgbClr val="DACD57"/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791075" y="3919855"/>
            <a:ext cx="5383530" cy="774065"/>
          </a:xfrm>
          <a:prstGeom prst="roundRect">
            <a:avLst>
              <a:gd name="adj" fmla="val 50000"/>
            </a:avLst>
          </a:prstGeom>
          <a:gradFill>
            <a:gsLst>
              <a:gs pos="18802">
                <a:srgbClr val="DACD57">
                  <a:alpha val="81000"/>
                </a:srgbClr>
              </a:gs>
              <a:gs pos="34000">
                <a:srgbClr val="DACD57"/>
              </a:gs>
              <a:gs pos="48000">
                <a:srgbClr val="DACD57"/>
              </a:gs>
              <a:gs pos="0">
                <a:srgbClr val="DACD57">
                  <a:alpha val="74000"/>
                </a:srgbClr>
              </a:gs>
              <a:gs pos="100000">
                <a:srgbClr val="DACD57"/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5153660" y="3223895"/>
            <a:ext cx="5383530" cy="774065"/>
          </a:xfrm>
          <a:prstGeom prst="roundRect">
            <a:avLst>
              <a:gd name="adj" fmla="val 50000"/>
            </a:avLst>
          </a:prstGeom>
          <a:gradFill>
            <a:gsLst>
              <a:gs pos="18802">
                <a:srgbClr val="DACD57">
                  <a:alpha val="81000"/>
                </a:srgbClr>
              </a:gs>
              <a:gs pos="34000">
                <a:srgbClr val="DACD57"/>
              </a:gs>
              <a:gs pos="48000">
                <a:srgbClr val="DACD57"/>
              </a:gs>
              <a:gs pos="0">
                <a:srgbClr val="DACD57">
                  <a:alpha val="74000"/>
                </a:srgbClr>
              </a:gs>
              <a:gs pos="100000">
                <a:srgbClr val="DACD57"/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922520" y="2527300"/>
            <a:ext cx="5383530" cy="774065"/>
          </a:xfrm>
          <a:prstGeom prst="roundRect">
            <a:avLst>
              <a:gd name="adj" fmla="val 50000"/>
            </a:avLst>
          </a:prstGeom>
          <a:gradFill>
            <a:gsLst>
              <a:gs pos="18802">
                <a:srgbClr val="DACD57">
                  <a:alpha val="81000"/>
                </a:srgbClr>
              </a:gs>
              <a:gs pos="34000">
                <a:srgbClr val="DACD57"/>
              </a:gs>
              <a:gs pos="48000">
                <a:srgbClr val="DACD57"/>
              </a:gs>
              <a:gs pos="0">
                <a:srgbClr val="DACD57">
                  <a:alpha val="74000"/>
                </a:srgbClr>
              </a:gs>
              <a:gs pos="100000">
                <a:srgbClr val="DACD57"/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153535" y="1830705"/>
            <a:ext cx="5383530" cy="774065"/>
          </a:xfrm>
          <a:prstGeom prst="roundRect">
            <a:avLst>
              <a:gd name="adj" fmla="val 50000"/>
            </a:avLst>
          </a:prstGeom>
          <a:gradFill>
            <a:gsLst>
              <a:gs pos="18802">
                <a:srgbClr val="DACD57">
                  <a:alpha val="81000"/>
                </a:srgbClr>
              </a:gs>
              <a:gs pos="34000">
                <a:srgbClr val="DACD57"/>
              </a:gs>
              <a:gs pos="48000">
                <a:srgbClr val="DACD57"/>
              </a:gs>
              <a:gs pos="0">
                <a:srgbClr val="DACD57">
                  <a:alpha val="74000"/>
                </a:srgbClr>
              </a:gs>
              <a:gs pos="100000">
                <a:srgbClr val="DACD57"/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rot="18783260">
            <a:off x="1377315" y="1701800"/>
            <a:ext cx="4375785" cy="4382770"/>
            <a:chOff x="4157345" y="1490345"/>
            <a:chExt cx="3877310" cy="3883343"/>
          </a:xfrm>
        </p:grpSpPr>
        <p:sp>
          <p:nvSpPr>
            <p:cNvPr id="6" name="椭圆 5"/>
            <p:cNvSpPr/>
            <p:nvPr/>
          </p:nvSpPr>
          <p:spPr>
            <a:xfrm>
              <a:off x="4157345" y="1490345"/>
              <a:ext cx="3877310" cy="38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357392" y="1896473"/>
              <a:ext cx="3477215" cy="347721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627982" y="2431620"/>
              <a:ext cx="2936036" cy="29360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918755" y="3013166"/>
              <a:ext cx="2354490" cy="23544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206138" y="3587930"/>
              <a:ext cx="1779725" cy="177972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454333" y="4084320"/>
              <a:ext cx="1283335" cy="128333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693818" y="4563291"/>
              <a:ext cx="804364" cy="80436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153660" y="2033905"/>
            <a:ext cx="43961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Docker Compose</a:t>
            </a:r>
            <a:endParaRPr lang="" altLang="en-US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48325" y="2730500"/>
            <a:ext cx="4394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docker-compose.yml</a:t>
            </a:r>
            <a:endParaRPr lang="" altLang="en-US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47080" y="3426460"/>
            <a:ext cx="4394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Run Docker Compose</a:t>
            </a:r>
            <a:endParaRPr lang="" altLang="en-US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847080" y="4123055"/>
            <a:ext cx="4394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Check Docker Container</a:t>
            </a:r>
            <a:endParaRPr lang="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655945" y="4825365"/>
            <a:ext cx="4394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Matika Docker Compose</a:t>
            </a:r>
            <a:endParaRPr lang="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Install Application</a:t>
              </a:r>
              <a:endParaRPr lang="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Install Application</a:t>
              </a:r>
              <a:endParaRPr lang="en-US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43890" y="798195"/>
            <a:ext cx="10725785" cy="5892800"/>
            <a:chOff x="-548507" y="477868"/>
            <a:chExt cx="11570449" cy="6357177"/>
          </a:xfrm>
        </p:grpSpPr>
        <p:sp>
          <p:nvSpPr>
            <p:cNvPr id="88" name="Freeform: Shape 87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98" name="Rectangle: Rounded Corners 97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9" name="Rectangle: Rounded Corners 98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96" name="Rectangle: Rounded Corners 95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7" name="Rectangle: Rounded Corners 96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dirty="0"/>
              </a:p>
            </p:txBody>
          </p:sp>
        </p:grpSp>
        <p:sp>
          <p:nvSpPr>
            <p:cNvPr id="95" name="Freeform: Shape 94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</p:grp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560" y="1127760"/>
            <a:ext cx="7646670" cy="4697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1127760"/>
            <a:ext cx="7645400" cy="4697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43593"/>
          <a:stretch>
            <a:fillRect/>
          </a:stretch>
        </p:blipFill>
        <p:spPr>
          <a:xfrm>
            <a:off x="6389408" y="0"/>
            <a:ext cx="5802593" cy="6858000"/>
          </a:xfrm>
          <a:custGeom>
            <a:avLst/>
            <a:gdLst>
              <a:gd name="connsiteX0" fmla="*/ 1652451 w 5802593"/>
              <a:gd name="connsiteY0" fmla="*/ 0 h 6858000"/>
              <a:gd name="connsiteX1" fmla="*/ 5802593 w 5802593"/>
              <a:gd name="connsiteY1" fmla="*/ 0 h 6858000"/>
              <a:gd name="connsiteX2" fmla="*/ 5802593 w 5802593"/>
              <a:gd name="connsiteY2" fmla="*/ 6858000 h 6858000"/>
              <a:gd name="connsiteX3" fmla="*/ 0 w 58025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593" h="6858000">
                <a:moveTo>
                  <a:pt x="1652451" y="0"/>
                </a:moveTo>
                <a:lnTo>
                  <a:pt x="5802593" y="0"/>
                </a:lnTo>
                <a:lnTo>
                  <a:pt x="580259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矩形 15"/>
          <p:cNvSpPr/>
          <p:nvPr/>
        </p:nvSpPr>
        <p:spPr>
          <a:xfrm>
            <a:off x="412115" y="2889885"/>
            <a:ext cx="60775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Jenkins</a:t>
            </a:r>
            <a:endParaRPr lang="" altLang="en-US" sz="3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1941" y="3582849"/>
            <a:ext cx="5503083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Saat proses instalasi Jenkins saya buka port 8080 dab 50000, saya jalankan di background dan saya buat volume di path /usr/app. kemudian utuk mengakses Jenkins saya buat reverse proxy + ssl yang menuju alamat cicd.elga.instructype.com</a:t>
            </a:r>
            <a:endParaRPr lang="" altLang="en-US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true">
            <a:off x="0" y="0"/>
            <a:ext cx="7708066" cy="6858000"/>
          </a:xfrm>
          <a:custGeom>
            <a:avLst/>
            <a:gdLst>
              <a:gd name="connsiteX0" fmla="*/ 4557105 w 7708066"/>
              <a:gd name="connsiteY0" fmla="*/ 5337175 h 6858000"/>
              <a:gd name="connsiteX1" fmla="*/ 897865 w 7708066"/>
              <a:gd name="connsiteY1" fmla="*/ 5337175 h 6858000"/>
              <a:gd name="connsiteX2" fmla="*/ 0 w 7708066"/>
              <a:gd name="connsiteY2" fmla="*/ 6858000 h 6858000"/>
              <a:gd name="connsiteX3" fmla="*/ 3659240 w 7708066"/>
              <a:gd name="connsiteY3" fmla="*/ 6858000 h 6858000"/>
              <a:gd name="connsiteX4" fmla="*/ 7708066 w 7708066"/>
              <a:gd name="connsiteY4" fmla="*/ 0 h 6858000"/>
              <a:gd name="connsiteX5" fmla="*/ 4048826 w 7708066"/>
              <a:gd name="connsiteY5" fmla="*/ 0 h 6858000"/>
              <a:gd name="connsiteX6" fmla="*/ 2188348 w 7708066"/>
              <a:gd name="connsiteY6" fmla="*/ 3151323 h 6858000"/>
              <a:gd name="connsiteX7" fmla="*/ 5847588 w 7708066"/>
              <a:gd name="connsiteY7" fmla="*/ 3151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8066" h="6858000">
                <a:moveTo>
                  <a:pt x="4557105" y="5337175"/>
                </a:moveTo>
                <a:lnTo>
                  <a:pt x="897865" y="5337175"/>
                </a:lnTo>
                <a:lnTo>
                  <a:pt x="0" y="6858000"/>
                </a:lnTo>
                <a:lnTo>
                  <a:pt x="3659240" y="6858000"/>
                </a:lnTo>
                <a:close/>
                <a:moveTo>
                  <a:pt x="7708066" y="0"/>
                </a:moveTo>
                <a:lnTo>
                  <a:pt x="4048826" y="0"/>
                </a:lnTo>
                <a:lnTo>
                  <a:pt x="2188348" y="3151323"/>
                </a:lnTo>
                <a:lnTo>
                  <a:pt x="5847588" y="3151323"/>
                </a:lnTo>
                <a:close/>
              </a:path>
            </a:pathLst>
          </a:cu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63632" y="3142614"/>
            <a:ext cx="10328367" cy="2203269"/>
          </a:xfrm>
          <a:custGeom>
            <a:avLst/>
            <a:gdLst>
              <a:gd name="connsiteX0" fmla="*/ 0 w 7053943"/>
              <a:gd name="connsiteY0" fmla="*/ 0 h 2185852"/>
              <a:gd name="connsiteX1" fmla="*/ 7053943 w 7053943"/>
              <a:gd name="connsiteY1" fmla="*/ 0 h 2185852"/>
              <a:gd name="connsiteX2" fmla="*/ 7053943 w 7053943"/>
              <a:gd name="connsiteY2" fmla="*/ 2185852 h 2185852"/>
              <a:gd name="connsiteX3" fmla="*/ 0 w 7053943"/>
              <a:gd name="connsiteY3" fmla="*/ 2185852 h 2185852"/>
              <a:gd name="connsiteX4" fmla="*/ 0 w 7053943"/>
              <a:gd name="connsiteY4" fmla="*/ 0 h 2185852"/>
              <a:gd name="connsiteX0-1" fmla="*/ 0 w 8342812"/>
              <a:gd name="connsiteY0-2" fmla="*/ 8709 h 2185852"/>
              <a:gd name="connsiteX1-3" fmla="*/ 8342812 w 8342812"/>
              <a:gd name="connsiteY1-4" fmla="*/ 0 h 2185852"/>
              <a:gd name="connsiteX2-5" fmla="*/ 8342812 w 8342812"/>
              <a:gd name="connsiteY2-6" fmla="*/ 2185852 h 2185852"/>
              <a:gd name="connsiteX3-7" fmla="*/ 1288869 w 8342812"/>
              <a:gd name="connsiteY3-8" fmla="*/ 2185852 h 2185852"/>
              <a:gd name="connsiteX4-9" fmla="*/ 0 w 8342812"/>
              <a:gd name="connsiteY4-10" fmla="*/ 8709 h 2185852"/>
              <a:gd name="connsiteX0-11" fmla="*/ 0 w 8342812"/>
              <a:gd name="connsiteY0-12" fmla="*/ 8709 h 2203269"/>
              <a:gd name="connsiteX1-13" fmla="*/ 8342812 w 8342812"/>
              <a:gd name="connsiteY1-14" fmla="*/ 0 h 2203269"/>
              <a:gd name="connsiteX2-15" fmla="*/ 8342812 w 8342812"/>
              <a:gd name="connsiteY2-16" fmla="*/ 2185852 h 2203269"/>
              <a:gd name="connsiteX3-17" fmla="*/ 1035630 w 8342812"/>
              <a:gd name="connsiteY3-18" fmla="*/ 2203269 h 2203269"/>
              <a:gd name="connsiteX4-19" fmla="*/ 0 w 8342812"/>
              <a:gd name="connsiteY4-20" fmla="*/ 8709 h 2203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42812" h="2203269">
                <a:moveTo>
                  <a:pt x="0" y="8709"/>
                </a:moveTo>
                <a:lnTo>
                  <a:pt x="8342812" y="0"/>
                </a:lnTo>
                <a:lnTo>
                  <a:pt x="8342812" y="2185852"/>
                </a:lnTo>
                <a:lnTo>
                  <a:pt x="1035630" y="2203269"/>
                </a:lnTo>
                <a:lnTo>
                  <a:pt x="0" y="870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80080" y="3644900"/>
            <a:ext cx="7696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Jenkins Job</a:t>
            </a:r>
            <a:endParaRPr lang="" altLang="en-US" sz="5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11468691" y="-457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>
            <a:off x="10731661" y="735319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0800000">
            <a:off x="11473265" y="71968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>
            <a:off x="10740809" y="191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16200000">
            <a:off x="10020607" y="735320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400000">
            <a:off x="10022075" y="-1275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1473265" y="1458627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>
            <a:off x="10736232" y="143843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742950" y="2276475"/>
            <a:ext cx="2198751" cy="1895475"/>
          </a:xfrm>
          <a:prstGeom prst="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3581400" y="4171950"/>
            <a:ext cx="2198751" cy="1895475"/>
          </a:xfrm>
          <a:prstGeom prst="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6419849" y="2276475"/>
            <a:ext cx="2198751" cy="1895475"/>
          </a:xfrm>
          <a:prstGeom prst="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9258298" y="4171950"/>
            <a:ext cx="2198751" cy="1895475"/>
          </a:xfrm>
          <a:prstGeom prst="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1819" y="4707288"/>
            <a:ext cx="281089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Menambahkan github token ke jenkins</a:t>
            </a:r>
            <a:endParaRPr lang="" altLang="en-US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TextBox 1"/>
          <p:cNvSpPr txBox="true"/>
          <p:nvPr/>
        </p:nvSpPr>
        <p:spPr>
          <a:xfrm>
            <a:off x="625363" y="4381614"/>
            <a:ext cx="2298333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pPr algn="ctr"/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Github &amp; Jenkins</a:t>
            </a:r>
            <a:endParaRPr lang="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26260" y="4707288"/>
            <a:ext cx="29315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Menyambungkan Docker dengan github melalui Docker Build</a:t>
            </a:r>
            <a:endParaRPr lang="" altLang="en-US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TextBox 1"/>
          <p:cNvSpPr txBox="true"/>
          <p:nvPr/>
        </p:nvSpPr>
        <p:spPr>
          <a:xfrm>
            <a:off x="6319804" y="4381614"/>
            <a:ext cx="2298333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pPr algn="ctr"/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Github &amp; Docker</a:t>
            </a:r>
            <a:endParaRPr lang="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43129" y="3383606"/>
            <a:ext cx="294884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Menambahkan informasi server ke jenkins</a:t>
            </a:r>
            <a:endParaRPr lang="" altLang="en-US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TextBox 1"/>
          <p:cNvSpPr txBox="true"/>
          <p:nvPr/>
        </p:nvSpPr>
        <p:spPr>
          <a:xfrm>
            <a:off x="3436673" y="3057932"/>
            <a:ext cx="2411126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pPr algn="ctr"/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Jenkins &amp; Server</a:t>
            </a:r>
            <a:endParaRPr lang="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87345" y="3411546"/>
            <a:ext cx="294884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Menambahkan discord webhook ke jenkins</a:t>
            </a:r>
            <a:endParaRPr lang="" altLang="en-US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TextBox 1"/>
          <p:cNvSpPr txBox="true"/>
          <p:nvPr/>
        </p:nvSpPr>
        <p:spPr>
          <a:xfrm>
            <a:off x="8980889" y="3085872"/>
            <a:ext cx="2411126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pPr algn="ctr"/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Jenkins &amp; Discord</a:t>
            </a:r>
            <a:endParaRPr lang="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  <a:endParaRPr lang="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39" name="Picture 38"/>
          <p:cNvPicPr>
            <a:picLocks noChangeAspect="true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>
            <a:off x="7037070" y="3111500"/>
            <a:ext cx="991870" cy="9918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true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144645" y="4188460"/>
            <a:ext cx="1022350" cy="10223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true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342390" y="3086100"/>
            <a:ext cx="1000125" cy="10001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true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flipH="true">
            <a:off x="9884410" y="4268470"/>
            <a:ext cx="946785" cy="946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296496" y="1338716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/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 Placeholder 12"/>
            <p:cNvSpPr txBox="true"/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30145" y="1338580"/>
            <a:ext cx="9343390" cy="50819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45" y="1338580"/>
            <a:ext cx="9343390" cy="508127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  <a:endParaRPr lang="en-US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42" name="Picture 41"/>
          <p:cNvPicPr>
            <a:picLocks noChangeAspect="true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472565" y="1507490"/>
            <a:ext cx="587375" cy="587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296496" y="1338716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/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 Placeholder 12"/>
            <p:cNvSpPr txBox="true"/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  <a:endParaRPr lang="en-US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30145" y="1338580"/>
            <a:ext cx="9344025" cy="5082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45" y="1338580"/>
            <a:ext cx="9344025" cy="50825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true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419860" y="1507490"/>
            <a:ext cx="692785" cy="692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145" y="1338580"/>
            <a:ext cx="9344025" cy="5082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145" y="1338580"/>
            <a:ext cx="9344660" cy="5083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145" y="1338580"/>
            <a:ext cx="9344660" cy="5082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430145" y="1338580"/>
            <a:ext cx="9343390" cy="5082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296496" y="1338716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/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 Placeholder 12"/>
            <p:cNvSpPr txBox="true"/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  <a:endParaRPr lang="en-US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30145" y="1338580"/>
            <a:ext cx="9344660" cy="5083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45" y="1338580"/>
            <a:ext cx="9345295" cy="5083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true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358265" y="1405890"/>
            <a:ext cx="815975" cy="815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1296496" y="1338716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/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 Placeholder 12"/>
            <p:cNvSpPr txBox="true"/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  <a:endParaRPr lang="en-US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43" name="Picture 42"/>
          <p:cNvPicPr>
            <a:picLocks noChangeAspect="true"/>
          </p:cNvPicPr>
          <p:nvPr/>
        </p:nvPicPr>
        <p:blipFill>
          <a:blip r:embed="rId1">
            <a:biLevel thresh="50000"/>
          </a:blip>
          <a:stretch>
            <a:fillRect/>
          </a:stretch>
        </p:blipFill>
        <p:spPr>
          <a:xfrm flipH="true">
            <a:off x="1443355" y="1590675"/>
            <a:ext cx="631190" cy="631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45" y="1338580"/>
            <a:ext cx="9345295" cy="5083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145" y="1338580"/>
            <a:ext cx="9345930" cy="508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49066" y="2064687"/>
            <a:ext cx="8093869" cy="2728626"/>
          </a:xfrm>
          <a:prstGeom prst="rect">
            <a:avLst/>
          </a:prstGeom>
          <a:noFill/>
          <a:ln w="19050">
            <a:solidFill>
              <a:srgbClr val="342E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true"/>
          <p:nvPr/>
        </p:nvSpPr>
        <p:spPr>
          <a:xfrm>
            <a:off x="5267325" y="4086225"/>
            <a:ext cx="177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2017/5/14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08480" y="1816100"/>
            <a:ext cx="8277225" cy="287972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true"/>
          <p:nvPr/>
        </p:nvSpPr>
        <p:spPr>
          <a:xfrm>
            <a:off x="4003040" y="2748915"/>
            <a:ext cx="4070350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dist"/>
            <a:r>
              <a:rPr lang="en-US" altLang="zh-CN" sz="6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THANKS</a:t>
            </a:r>
            <a:endParaRPr lang="en-US" altLang="zh-CN" sz="6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953828" y="3661935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53828" y="4459147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953828" y="5277289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53828" y="2864724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714875" y="-9524"/>
            <a:ext cx="2762250" cy="2362199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84110"/>
              <a:gd name="connsiteX1-25" fmla="*/ 2762250 w 2762250"/>
              <a:gd name="connsiteY1-26" fmla="*/ 0 h 2884110"/>
              <a:gd name="connsiteX2-27" fmla="*/ 2762250 w 2762250"/>
              <a:gd name="connsiteY2-28" fmla="*/ 2466975 h 2884110"/>
              <a:gd name="connsiteX3-29" fmla="*/ 1371600 w 2762250"/>
              <a:gd name="connsiteY3-30" fmla="*/ 2884110 h 2884110"/>
              <a:gd name="connsiteX4-31" fmla="*/ 0 w 2762250"/>
              <a:gd name="connsiteY4-32" fmla="*/ 2466975 h 2884110"/>
              <a:gd name="connsiteX5-33" fmla="*/ 0 w 2762250"/>
              <a:gd name="connsiteY5-34" fmla="*/ 0 h 28841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8411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1600" y="288411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true"/>
          <p:nvPr/>
        </p:nvSpPr>
        <p:spPr>
          <a:xfrm>
            <a:off x="4714875" y="736284"/>
            <a:ext cx="276225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CI/CD</a:t>
            </a:r>
            <a:endParaRPr lang="en-US" altLang="en-US" sz="32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矩形 2"/>
          <p:cNvSpPr/>
          <p:nvPr/>
        </p:nvSpPr>
        <p:spPr>
          <a:xfrm>
            <a:off x="4813526" y="104774"/>
            <a:ext cx="2564948" cy="2143125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95600"/>
              <a:gd name="connsiteX1-25" fmla="*/ 2762250 w 2762250"/>
              <a:gd name="connsiteY1-26" fmla="*/ 0 h 2895600"/>
              <a:gd name="connsiteX2-27" fmla="*/ 2762250 w 2762250"/>
              <a:gd name="connsiteY2-28" fmla="*/ 2466975 h 2895600"/>
              <a:gd name="connsiteX3-29" fmla="*/ 1356946 w 2762250"/>
              <a:gd name="connsiteY3-30" fmla="*/ 2895600 h 2895600"/>
              <a:gd name="connsiteX4-31" fmla="*/ 0 w 2762250"/>
              <a:gd name="connsiteY4-32" fmla="*/ 2466975 h 2895600"/>
              <a:gd name="connsiteX5-33" fmla="*/ 0 w 2762250"/>
              <a:gd name="connsiteY5-34" fmla="*/ 0 h 2895600"/>
              <a:gd name="connsiteX0-35" fmla="*/ 0 w 2762250"/>
              <a:gd name="connsiteY0-36" fmla="*/ 0 h 2895600"/>
              <a:gd name="connsiteX1-37" fmla="*/ 2762250 w 2762250"/>
              <a:gd name="connsiteY1-38" fmla="*/ 0 h 2895600"/>
              <a:gd name="connsiteX2-39" fmla="*/ 2762250 w 2762250"/>
              <a:gd name="connsiteY2-40" fmla="*/ 2466975 h 2895600"/>
              <a:gd name="connsiteX3-41" fmla="*/ 1397977 w 2762250"/>
              <a:gd name="connsiteY3-42" fmla="*/ 2895600 h 2895600"/>
              <a:gd name="connsiteX4-43" fmla="*/ 0 w 2762250"/>
              <a:gd name="connsiteY4-44" fmla="*/ 2466975 h 2895600"/>
              <a:gd name="connsiteX5-45" fmla="*/ 0 w 2762250"/>
              <a:gd name="connsiteY5-46" fmla="*/ 0 h 2895600"/>
              <a:gd name="connsiteX0-47" fmla="*/ 0 w 2762250"/>
              <a:gd name="connsiteY0-48" fmla="*/ 0 h 2895600"/>
              <a:gd name="connsiteX1-49" fmla="*/ 2762250 w 2762250"/>
              <a:gd name="connsiteY1-50" fmla="*/ 0 h 2895600"/>
              <a:gd name="connsiteX2-51" fmla="*/ 2762250 w 2762250"/>
              <a:gd name="connsiteY2-52" fmla="*/ 2466975 h 2895600"/>
              <a:gd name="connsiteX3-53" fmla="*/ 1377461 w 2762250"/>
              <a:gd name="connsiteY3-54" fmla="*/ 2895600 h 2895600"/>
              <a:gd name="connsiteX4-55" fmla="*/ 0 w 2762250"/>
              <a:gd name="connsiteY4-56" fmla="*/ 2466975 h 2895600"/>
              <a:gd name="connsiteX5-57" fmla="*/ 0 w 2762250"/>
              <a:gd name="connsiteY5-58" fmla="*/ 0 h 2895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9560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7461" y="289560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82403" y="2864724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Docker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82403" y="3661936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Docker</a:t>
            </a:r>
            <a:r>
              <a:rPr lang="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Images</a:t>
            </a:r>
            <a:endParaRPr lang="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82403" y="4480078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Application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82403" y="5300134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Jenkins</a:t>
            </a:r>
            <a:endParaRPr lang="en-US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true"/>
          <p:nvPr/>
        </p:nvSpPr>
        <p:spPr>
          <a:xfrm>
            <a:off x="3358515" y="2871470"/>
            <a:ext cx="645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true"/>
          <p:nvPr/>
        </p:nvSpPr>
        <p:spPr>
          <a:xfrm>
            <a:off x="3337084" y="3644010"/>
            <a:ext cx="66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3341418" y="4447853"/>
            <a:ext cx="61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/>
                </a:solidFill>
                <a:latin typeface="Arial" panose="020B0604020202020204" pitchFamily="34" charset="0"/>
              </a:rPr>
              <a:t>03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true"/>
          <p:nvPr/>
        </p:nvSpPr>
        <p:spPr>
          <a:xfrm>
            <a:off x="3341418" y="5220364"/>
            <a:ext cx="66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/>
                </a:solidFill>
                <a:latin typeface="Arial" panose="020B0604020202020204" pitchFamily="34" charset="0"/>
              </a:rPr>
              <a:t>04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65659" y="2870268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椭圆 24"/>
          <p:cNvSpPr/>
          <p:nvPr/>
        </p:nvSpPr>
        <p:spPr>
          <a:xfrm>
            <a:off x="3365659" y="3639859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椭圆 25"/>
          <p:cNvSpPr/>
          <p:nvPr/>
        </p:nvSpPr>
        <p:spPr>
          <a:xfrm>
            <a:off x="3365659" y="4440018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7" name="椭圆 26"/>
          <p:cNvSpPr/>
          <p:nvPr/>
        </p:nvSpPr>
        <p:spPr>
          <a:xfrm>
            <a:off x="3365659" y="5220902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9" name="矩形 18"/>
          <p:cNvSpPr/>
          <p:nvPr/>
        </p:nvSpPr>
        <p:spPr>
          <a:xfrm>
            <a:off x="3954463" y="6128824"/>
            <a:ext cx="4752975" cy="461665"/>
          </a:xfrm>
          <a:prstGeom prst="rect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14"/>
          <p:cNvSpPr/>
          <p:nvPr/>
        </p:nvSpPr>
        <p:spPr>
          <a:xfrm>
            <a:off x="3983038" y="6151669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Jenkins Image</a:t>
            </a:r>
            <a:endParaRPr lang="en-US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22"/>
          <p:cNvSpPr txBox="true"/>
          <p:nvPr/>
        </p:nvSpPr>
        <p:spPr>
          <a:xfrm>
            <a:off x="3342053" y="6071899"/>
            <a:ext cx="6619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smtClean="0">
                <a:solidFill>
                  <a:schemeClr val="bg1"/>
                </a:solidFill>
                <a:latin typeface="Arial" panose="020B0604020202020204" pitchFamily="34" charset="0"/>
              </a:rPr>
              <a:t>0</a:t>
            </a:r>
            <a:r>
              <a:rPr lang="en-US" altLang="en-US" sz="2800" smtClean="0">
                <a:solidFill>
                  <a:schemeClr val="bg1"/>
                </a:solidFill>
                <a:latin typeface="Arial" panose="020B0604020202020204" pitchFamily="34" charset="0"/>
              </a:rPr>
              <a:t>5</a:t>
            </a:r>
            <a:endParaRPr lang="en-US" altLang="en-US" sz="280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椭圆 26"/>
          <p:cNvSpPr/>
          <p:nvPr/>
        </p:nvSpPr>
        <p:spPr>
          <a:xfrm>
            <a:off x="3366294" y="6072437"/>
            <a:ext cx="514350" cy="514350"/>
          </a:xfrm>
          <a:prstGeom prst="ellipse">
            <a:avLst/>
          </a:prstGeom>
          <a:noFill/>
          <a:ln w="1587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true">
            <a:off x="0" y="0"/>
            <a:ext cx="7708066" cy="6858000"/>
          </a:xfrm>
          <a:custGeom>
            <a:avLst/>
            <a:gdLst>
              <a:gd name="connsiteX0" fmla="*/ 4557105 w 7708066"/>
              <a:gd name="connsiteY0" fmla="*/ 5337175 h 6858000"/>
              <a:gd name="connsiteX1" fmla="*/ 897865 w 7708066"/>
              <a:gd name="connsiteY1" fmla="*/ 5337175 h 6858000"/>
              <a:gd name="connsiteX2" fmla="*/ 0 w 7708066"/>
              <a:gd name="connsiteY2" fmla="*/ 6858000 h 6858000"/>
              <a:gd name="connsiteX3" fmla="*/ 3659240 w 7708066"/>
              <a:gd name="connsiteY3" fmla="*/ 6858000 h 6858000"/>
              <a:gd name="connsiteX4" fmla="*/ 7708066 w 7708066"/>
              <a:gd name="connsiteY4" fmla="*/ 0 h 6858000"/>
              <a:gd name="connsiteX5" fmla="*/ 4048826 w 7708066"/>
              <a:gd name="connsiteY5" fmla="*/ 0 h 6858000"/>
              <a:gd name="connsiteX6" fmla="*/ 2188348 w 7708066"/>
              <a:gd name="connsiteY6" fmla="*/ 3151323 h 6858000"/>
              <a:gd name="connsiteX7" fmla="*/ 5847588 w 7708066"/>
              <a:gd name="connsiteY7" fmla="*/ 3151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8066" h="6858000">
                <a:moveTo>
                  <a:pt x="4557105" y="5337175"/>
                </a:moveTo>
                <a:lnTo>
                  <a:pt x="897865" y="5337175"/>
                </a:lnTo>
                <a:lnTo>
                  <a:pt x="0" y="6858000"/>
                </a:lnTo>
                <a:lnTo>
                  <a:pt x="3659240" y="6858000"/>
                </a:lnTo>
                <a:close/>
                <a:moveTo>
                  <a:pt x="7708066" y="0"/>
                </a:moveTo>
                <a:lnTo>
                  <a:pt x="4048826" y="0"/>
                </a:lnTo>
                <a:lnTo>
                  <a:pt x="2188348" y="3151323"/>
                </a:lnTo>
                <a:lnTo>
                  <a:pt x="5847588" y="3151323"/>
                </a:lnTo>
                <a:close/>
              </a:path>
            </a:pathLst>
          </a:cu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63632" y="3142614"/>
            <a:ext cx="10328367" cy="2203269"/>
          </a:xfrm>
          <a:custGeom>
            <a:avLst/>
            <a:gdLst>
              <a:gd name="connsiteX0" fmla="*/ 0 w 7053943"/>
              <a:gd name="connsiteY0" fmla="*/ 0 h 2185852"/>
              <a:gd name="connsiteX1" fmla="*/ 7053943 w 7053943"/>
              <a:gd name="connsiteY1" fmla="*/ 0 h 2185852"/>
              <a:gd name="connsiteX2" fmla="*/ 7053943 w 7053943"/>
              <a:gd name="connsiteY2" fmla="*/ 2185852 h 2185852"/>
              <a:gd name="connsiteX3" fmla="*/ 0 w 7053943"/>
              <a:gd name="connsiteY3" fmla="*/ 2185852 h 2185852"/>
              <a:gd name="connsiteX4" fmla="*/ 0 w 7053943"/>
              <a:gd name="connsiteY4" fmla="*/ 0 h 2185852"/>
              <a:gd name="connsiteX0-1" fmla="*/ 0 w 8342812"/>
              <a:gd name="connsiteY0-2" fmla="*/ 8709 h 2185852"/>
              <a:gd name="connsiteX1-3" fmla="*/ 8342812 w 8342812"/>
              <a:gd name="connsiteY1-4" fmla="*/ 0 h 2185852"/>
              <a:gd name="connsiteX2-5" fmla="*/ 8342812 w 8342812"/>
              <a:gd name="connsiteY2-6" fmla="*/ 2185852 h 2185852"/>
              <a:gd name="connsiteX3-7" fmla="*/ 1288869 w 8342812"/>
              <a:gd name="connsiteY3-8" fmla="*/ 2185852 h 2185852"/>
              <a:gd name="connsiteX4-9" fmla="*/ 0 w 8342812"/>
              <a:gd name="connsiteY4-10" fmla="*/ 8709 h 2185852"/>
              <a:gd name="connsiteX0-11" fmla="*/ 0 w 8342812"/>
              <a:gd name="connsiteY0-12" fmla="*/ 8709 h 2203269"/>
              <a:gd name="connsiteX1-13" fmla="*/ 8342812 w 8342812"/>
              <a:gd name="connsiteY1-14" fmla="*/ 0 h 2203269"/>
              <a:gd name="connsiteX2-15" fmla="*/ 8342812 w 8342812"/>
              <a:gd name="connsiteY2-16" fmla="*/ 2185852 h 2203269"/>
              <a:gd name="connsiteX3-17" fmla="*/ 1035630 w 8342812"/>
              <a:gd name="connsiteY3-18" fmla="*/ 2203269 h 2203269"/>
              <a:gd name="connsiteX4-19" fmla="*/ 0 w 8342812"/>
              <a:gd name="connsiteY4-20" fmla="*/ 8709 h 2203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42812" h="2203269">
                <a:moveTo>
                  <a:pt x="0" y="8709"/>
                </a:moveTo>
                <a:lnTo>
                  <a:pt x="8342812" y="0"/>
                </a:lnTo>
                <a:lnTo>
                  <a:pt x="8342812" y="2185852"/>
                </a:lnTo>
                <a:lnTo>
                  <a:pt x="1035630" y="2203269"/>
                </a:lnTo>
                <a:lnTo>
                  <a:pt x="0" y="870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80080" y="3644900"/>
            <a:ext cx="7696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Docker</a:t>
            </a:r>
            <a:endParaRPr lang="" altLang="en-US" sz="5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11468691" y="-457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>
            <a:off x="10731661" y="735319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0800000">
            <a:off x="11473265" y="71968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>
            <a:off x="10740809" y="191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16200000">
            <a:off x="10020607" y="735320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400000">
            <a:off x="10022075" y="-1275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1473265" y="1458627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>
            <a:off x="10736232" y="143843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18440" y="245110"/>
            <a:ext cx="6088380" cy="552450"/>
            <a:chOff x="344" y="386"/>
            <a:chExt cx="9588" cy="870"/>
          </a:xfrm>
        </p:grpSpPr>
        <p:sp>
          <p:nvSpPr>
            <p:cNvPr id="43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Install Docker</a:t>
              </a:r>
              <a:endParaRPr lang="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 rot="16200000" flipV="true">
            <a:off x="6033551" y="3131021"/>
            <a:ext cx="151200" cy="1286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Rectangle 39"/>
          <p:cNvSpPr/>
          <p:nvPr/>
        </p:nvSpPr>
        <p:spPr>
          <a:xfrm rot="16200000" flipV="true">
            <a:off x="6033551" y="2978561"/>
            <a:ext cx="151200" cy="1286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ectangle 40"/>
          <p:cNvSpPr/>
          <p:nvPr/>
        </p:nvSpPr>
        <p:spPr>
          <a:xfrm rot="16200000" flipV="true">
            <a:off x="6033565" y="2826104"/>
            <a:ext cx="151200" cy="1286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Rectangle 41"/>
          <p:cNvSpPr/>
          <p:nvPr/>
        </p:nvSpPr>
        <p:spPr>
          <a:xfrm rot="16200000" flipV="true">
            <a:off x="6033551" y="2673645"/>
            <a:ext cx="151200" cy="1286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Rectangle 44"/>
          <p:cNvSpPr/>
          <p:nvPr/>
        </p:nvSpPr>
        <p:spPr>
          <a:xfrm rot="16200000" flipV="true">
            <a:off x="6014134" y="3278754"/>
            <a:ext cx="151200" cy="1286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TextBox 7"/>
          <p:cNvSpPr txBox="true"/>
          <p:nvPr/>
        </p:nvSpPr>
        <p:spPr>
          <a:xfrm>
            <a:off x="5016611" y="4344852"/>
            <a:ext cx="224204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" alt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SSh Server</a:t>
            </a:r>
            <a:endParaRPr lang="" altLang="en-US" sz="1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255393" y="3202115"/>
            <a:ext cx="1675988" cy="927379"/>
            <a:chOff x="1835696" y="2493540"/>
            <a:chExt cx="4684858" cy="25922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Rounded Rectangle 3"/>
            <p:cNvSpPr/>
            <p:nvPr userDrawn="true"/>
          </p:nvSpPr>
          <p:spPr>
            <a:xfrm>
              <a:off x="2335414" y="2493540"/>
              <a:ext cx="3685422" cy="2373661"/>
            </a:xfrm>
            <a:custGeom>
              <a:avLst/>
              <a:gdLst/>
              <a:ahLst/>
              <a:cxnLst/>
              <a:rect l="l" t="t" r="r" b="b"/>
              <a:pathLst>
                <a:path w="4248472" h="2736304">
                  <a:moveTo>
                    <a:pt x="144016" y="144016"/>
                  </a:moveTo>
                  <a:lnTo>
                    <a:pt x="144016" y="2520280"/>
                  </a:lnTo>
                  <a:lnTo>
                    <a:pt x="4104456" y="2520280"/>
                  </a:lnTo>
                  <a:lnTo>
                    <a:pt x="4104456" y="144016"/>
                  </a:lnTo>
                  <a:close/>
                  <a:moveTo>
                    <a:pt x="119332" y="0"/>
                  </a:moveTo>
                  <a:lnTo>
                    <a:pt x="4129140" y="0"/>
                  </a:lnTo>
                  <a:cubicBezTo>
                    <a:pt x="4195045" y="0"/>
                    <a:pt x="4248472" y="53427"/>
                    <a:pt x="4248472" y="119332"/>
                  </a:cubicBezTo>
                  <a:lnTo>
                    <a:pt x="4248472" y="2736304"/>
                  </a:lnTo>
                  <a:lnTo>
                    <a:pt x="0" y="2736304"/>
                  </a:lnTo>
                  <a:lnTo>
                    <a:pt x="0" y="119332"/>
                  </a:lnTo>
                  <a:cubicBezTo>
                    <a:pt x="0" y="53427"/>
                    <a:pt x="53427" y="0"/>
                    <a:pt x="1193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49" name="Rectangle 48"/>
            <p:cNvSpPr/>
            <p:nvPr userDrawn="true"/>
          </p:nvSpPr>
          <p:spPr>
            <a:xfrm>
              <a:off x="1835696" y="4867201"/>
              <a:ext cx="4684858" cy="124930"/>
            </a:xfrm>
            <a:prstGeom prst="rect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50" name="Trapezoid 49"/>
            <p:cNvSpPr/>
            <p:nvPr userDrawn="true"/>
          </p:nvSpPr>
          <p:spPr>
            <a:xfrm rot="10800000">
              <a:off x="1835696" y="4992131"/>
              <a:ext cx="4684858" cy="93697"/>
            </a:xfrm>
            <a:prstGeom prst="trapezoid">
              <a:avLst>
                <a:gd name="adj" fmla="val 129851"/>
              </a:avLst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51" name="Rectangle 50"/>
            <p:cNvSpPr/>
            <p:nvPr userDrawn="true"/>
          </p:nvSpPr>
          <p:spPr>
            <a:xfrm>
              <a:off x="3929549" y="4904844"/>
              <a:ext cx="497151" cy="45093"/>
            </a:xfrm>
            <a:prstGeom prst="rect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</p:grpSp>
      <p:sp>
        <p:nvSpPr>
          <p:cNvPr id="52" name="Block Arc 51"/>
          <p:cNvSpPr/>
          <p:nvPr/>
        </p:nvSpPr>
        <p:spPr>
          <a:xfrm>
            <a:off x="4259459" y="2029284"/>
            <a:ext cx="3667855" cy="3667855"/>
          </a:xfrm>
          <a:prstGeom prst="blockArc">
            <a:avLst>
              <a:gd name="adj1" fmla="val 5393158"/>
              <a:gd name="adj2" fmla="val 1720847"/>
              <a:gd name="adj3" fmla="val 21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45317" y="5015275"/>
            <a:ext cx="88927" cy="68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Oval 53"/>
          <p:cNvSpPr/>
          <p:nvPr/>
        </p:nvSpPr>
        <p:spPr>
          <a:xfrm>
            <a:off x="7318560" y="4490824"/>
            <a:ext cx="699516" cy="699516"/>
          </a:xfrm>
          <a:prstGeom prst="ellipse">
            <a:avLst/>
          </a:prstGeom>
          <a:solidFill>
            <a:schemeClr val="accent5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Oval 54"/>
          <p:cNvSpPr/>
          <p:nvPr/>
        </p:nvSpPr>
        <p:spPr>
          <a:xfrm>
            <a:off x="5780714" y="1764028"/>
            <a:ext cx="699516" cy="699516"/>
          </a:xfrm>
          <a:prstGeom prst="ellipse">
            <a:avLst/>
          </a:prstGeom>
          <a:solidFill>
            <a:schemeClr val="accent3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Oval 55"/>
          <p:cNvSpPr/>
          <p:nvPr/>
        </p:nvSpPr>
        <p:spPr>
          <a:xfrm>
            <a:off x="4173926" y="2734806"/>
            <a:ext cx="699516" cy="699516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Oval 56"/>
          <p:cNvSpPr/>
          <p:nvPr/>
        </p:nvSpPr>
        <p:spPr>
          <a:xfrm>
            <a:off x="4263649" y="4490824"/>
            <a:ext cx="699516" cy="699516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8" name="Oval 57"/>
          <p:cNvSpPr/>
          <p:nvPr/>
        </p:nvSpPr>
        <p:spPr>
          <a:xfrm>
            <a:off x="7304822" y="2634683"/>
            <a:ext cx="699516" cy="699516"/>
          </a:xfrm>
          <a:prstGeom prst="ellipse">
            <a:avLst/>
          </a:prstGeom>
          <a:solidFill>
            <a:schemeClr val="accent4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9" name="Group 58"/>
          <p:cNvGrpSpPr/>
          <p:nvPr/>
        </p:nvGrpSpPr>
        <p:grpSpPr>
          <a:xfrm>
            <a:off x="4790647" y="798184"/>
            <a:ext cx="3052483" cy="735817"/>
            <a:chOff x="1087510" y="4149080"/>
            <a:chExt cx="1566141" cy="735817"/>
          </a:xfrm>
        </p:grpSpPr>
        <p:sp>
          <p:nvSpPr>
            <p:cNvPr id="60" name="TextBox 21"/>
            <p:cNvSpPr txBox="true"/>
            <p:nvPr/>
          </p:nvSpPr>
          <p:spPr>
            <a:xfrm>
              <a:off x="1130190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b="1" dirty="0">
                  <a:solidFill>
                    <a:srgbClr val="A5A5A5"/>
                  </a:solidFill>
                  <a:cs typeface="Arial" panose="020B0604020202020204" pitchFamily="34" charset="0"/>
                </a:rPr>
                <a:t>Install Docker</a:t>
              </a:r>
              <a:endParaRPr lang="" altLang="en-US" sz="1200" b="1" dirty="0">
                <a:solidFill>
                  <a:srgbClr val="A5A5A5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1" name="TextBox 22"/>
            <p:cNvSpPr txBox="true"/>
            <p:nvPr/>
          </p:nvSpPr>
          <p:spPr>
            <a:xfrm>
              <a:off x="1087510" y="4424522"/>
              <a:ext cx="152346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Instal docker melalui apt setelah repo dan paket di tambahkan</a:t>
              </a:r>
              <a:endParaRPr lang="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342818" y="2325749"/>
            <a:ext cx="2969298" cy="898377"/>
            <a:chOff x="1130190" y="4149080"/>
            <a:chExt cx="1523461" cy="898377"/>
          </a:xfrm>
        </p:grpSpPr>
        <p:sp>
          <p:nvSpPr>
            <p:cNvPr id="63" name="TextBox 24"/>
            <p:cNvSpPr txBox="true"/>
            <p:nvPr/>
          </p:nvSpPr>
          <p:spPr>
            <a:xfrm>
              <a:off x="1130190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b="1" dirty="0">
                  <a:solidFill>
                    <a:srgbClr val="FFC000"/>
                  </a:solidFill>
                  <a:cs typeface="Arial" panose="020B0604020202020204" pitchFamily="34" charset="0"/>
                </a:rPr>
                <a:t>Cek &amp; test Docker</a:t>
              </a:r>
              <a:endParaRPr lang="" altLang="en-US" sz="1200" b="1" dirty="0">
                <a:solidFill>
                  <a:srgbClr val="FFC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4" name="TextBox 25"/>
            <p:cNvSpPr txBox="true"/>
            <p:nvPr/>
          </p:nvSpPr>
          <p:spPr>
            <a:xfrm>
              <a:off x="1130190" y="4402297"/>
              <a:ext cx="152346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Pastikan Docker sudah berjalan dan user memiliki akses untuk Docker, setelah itu lakukan testing</a:t>
              </a:r>
              <a:endParaRPr lang="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342818" y="4389254"/>
            <a:ext cx="2969298" cy="713592"/>
            <a:chOff x="1130190" y="4149080"/>
            <a:chExt cx="1523461" cy="713592"/>
          </a:xfrm>
        </p:grpSpPr>
        <p:sp>
          <p:nvSpPr>
            <p:cNvPr id="66" name="TextBox 27"/>
            <p:cNvSpPr txBox="true"/>
            <p:nvPr/>
          </p:nvSpPr>
          <p:spPr>
            <a:xfrm>
              <a:off x="1130190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b="1" dirty="0">
                  <a:solidFill>
                    <a:srgbClr val="4472C4"/>
                  </a:solidFill>
                  <a:cs typeface="Arial" panose="020B0604020202020204" pitchFamily="34" charset="0"/>
                </a:rPr>
                <a:t>Login ke Docker Hub</a:t>
              </a:r>
              <a:endParaRPr lang="" altLang="en-US" sz="1200" b="1" dirty="0">
                <a:solidFill>
                  <a:srgbClr val="4472C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7" name="TextBox 28"/>
            <p:cNvSpPr txBox="true"/>
            <p:nvPr/>
          </p:nvSpPr>
          <p:spPr>
            <a:xfrm>
              <a:off x="1130190" y="4402297"/>
              <a:ext cx="152346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Login ke Docker untuk push image yang nantinya dibuat</a:t>
              </a:r>
              <a:endParaRPr lang="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32338" y="2976624"/>
            <a:ext cx="2977822" cy="713592"/>
            <a:chOff x="1130190" y="4149080"/>
            <a:chExt cx="1523461" cy="713592"/>
          </a:xfrm>
        </p:grpSpPr>
        <p:sp>
          <p:nvSpPr>
            <p:cNvPr id="69" name="TextBox 30"/>
            <p:cNvSpPr txBox="true"/>
            <p:nvPr/>
          </p:nvSpPr>
          <p:spPr>
            <a:xfrm>
              <a:off x="1130190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200" b="1" dirty="0">
                  <a:solidFill>
                    <a:schemeClr val="accent2"/>
                  </a:solidFill>
                  <a:cs typeface="Arial" panose="020B0604020202020204" pitchFamily="34" charset="0"/>
                </a:rPr>
                <a:t>Add Docker repository</a:t>
              </a:r>
              <a:endParaRPr lang="" altLang="en-US" sz="1200" b="1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TextBox 31"/>
            <p:cNvSpPr txBox="true"/>
            <p:nvPr/>
          </p:nvSpPr>
          <p:spPr>
            <a:xfrm>
              <a:off x="1130190" y="4402297"/>
              <a:ext cx="152346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Menambahkan repo official docker terbaru dan melakukan update</a:t>
              </a:r>
              <a:endParaRPr lang="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32338" y="4221410"/>
            <a:ext cx="2977822" cy="914252"/>
            <a:chOff x="1130190" y="4149080"/>
            <a:chExt cx="1523461" cy="914252"/>
          </a:xfrm>
        </p:grpSpPr>
        <p:sp>
          <p:nvSpPr>
            <p:cNvPr id="72" name="TextBox 33"/>
            <p:cNvSpPr txBox="true"/>
            <p:nvPr/>
          </p:nvSpPr>
          <p:spPr>
            <a:xfrm>
              <a:off x="1130190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2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Add package</a:t>
              </a:r>
              <a:endParaRPr lang="" altLang="en-US" sz="12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3" name="TextBox 34"/>
            <p:cNvSpPr txBox="true"/>
            <p:nvPr/>
          </p:nvSpPr>
          <p:spPr>
            <a:xfrm>
              <a:off x="1130190" y="4418172"/>
              <a:ext cx="152346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Menambahkan paket yang digunakan untuk transfer file melalui http, cek keamanan data dan pengolahan script</a:t>
              </a:r>
              <a:endParaRPr lang="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6" name="Rectangle 9"/>
          <p:cNvSpPr/>
          <p:nvPr/>
        </p:nvSpPr>
        <p:spPr>
          <a:xfrm>
            <a:off x="7500684" y="464245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false" anchor="ctr" anchorCtr="false" forceAA="false" compatLnSpc="true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4" name="Rounded Rectangle 7"/>
          <p:cNvSpPr>
            <a:spLocks noChangeAspect="true"/>
          </p:cNvSpPr>
          <p:nvPr/>
        </p:nvSpPr>
        <p:spPr>
          <a:xfrm rot="18924894">
            <a:off x="4459605" y="2831465"/>
            <a:ext cx="129540" cy="50673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/>
          </a:p>
        </p:txBody>
      </p:sp>
      <p:sp>
        <p:nvSpPr>
          <p:cNvPr id="90" name="Oval 6"/>
          <p:cNvSpPr/>
          <p:nvPr/>
        </p:nvSpPr>
        <p:spPr>
          <a:xfrm>
            <a:off x="4443095" y="4671060"/>
            <a:ext cx="347345" cy="344170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  <p:pic>
        <p:nvPicPr>
          <p:cNvPr id="16477" name="Group 96"/>
          <p:cNvPicPr/>
          <p:nvPr/>
        </p:nvPicPr>
        <p:blipFill>
          <a:blip r:embed="rId1"/>
          <a:stretch>
            <a:fillRect/>
          </a:stretch>
        </p:blipFill>
        <p:spPr>
          <a:xfrm>
            <a:off x="5912485" y="1895475"/>
            <a:ext cx="427355" cy="428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29" name="AutoShape 59"/>
          <p:cNvSpPr/>
          <p:nvPr/>
        </p:nvSpPr>
        <p:spPr>
          <a:xfrm>
            <a:off x="7473315" y="2821305"/>
            <a:ext cx="299720" cy="29908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813890016"/>
              </a:cxn>
              <a:cxn ang="0">
                <a:pos x="2147483646" y="2147483646"/>
              </a:cxn>
              <a:cxn ang="0">
                <a:pos x="1490591378" y="2147483646"/>
              </a:cxn>
              <a:cxn ang="0">
                <a:pos x="1489504266" y="2147483646"/>
              </a:cxn>
              <a:cxn ang="0">
                <a:pos x="2147483646" y="541321736"/>
              </a:cxn>
              <a:cxn ang="0">
                <a:pos x="1898284207" y="2147483646"/>
              </a:cxn>
              <a:cxn ang="0">
                <a:pos x="1490591378" y="2147483646"/>
              </a:cxn>
              <a:cxn ang="0">
                <a:pos x="458763740" y="2147483646"/>
              </a:cxn>
              <a:cxn ang="0">
                <a:pos x="2147483646" y="762552841"/>
              </a:cxn>
              <a:cxn ang="0">
                <a:pos x="1384111321" y="2147483646"/>
              </a:cxn>
              <a:cxn ang="0">
                <a:pos x="1345209433" y="2147483646"/>
              </a:cxn>
              <a:cxn ang="0">
                <a:pos x="458763740" y="2147483646"/>
              </a:cxn>
              <a:cxn ang="0">
                <a:pos x="2147483646" y="22910980"/>
              </a:cxn>
              <a:cxn ang="0">
                <a:pos x="2147483646" y="0"/>
              </a:cxn>
              <a:cxn ang="0">
                <a:pos x="2147483646" y="23968432"/>
              </a:cxn>
              <a:cxn ang="0">
                <a:pos x="64981127" y="2147483646"/>
              </a:cxn>
              <a:cxn ang="0">
                <a:pos x="654038" y="2147483646"/>
              </a:cxn>
              <a:cxn ang="0">
                <a:pos x="91704168" y="2147483646"/>
              </a:cxn>
              <a:cxn ang="0">
                <a:pos x="1236333693" y="2147483646"/>
              </a:cxn>
              <a:cxn ang="0">
                <a:pos x="1774632556" y="2147483646"/>
              </a:cxn>
              <a:cxn ang="0">
                <a:pos x="1900025377" y="2147483646"/>
              </a:cxn>
              <a:cxn ang="0">
                <a:pos x="1901766527" y="2147483646"/>
              </a:cxn>
              <a:cxn ang="0">
                <a:pos x="2027159348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66514328"/>
              </a:cxn>
              <a:cxn ang="0">
                <a:pos x="2147483646" y="22910980"/>
              </a:cxn>
            </a:cxnLst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8440" y="245110"/>
            <a:ext cx="6088380" cy="552450"/>
            <a:chOff x="344" y="386"/>
            <a:chExt cx="9588" cy="870"/>
          </a:xfrm>
        </p:grpSpPr>
        <p:sp>
          <p:nvSpPr>
            <p:cNvPr id="3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Install Docker</a:t>
              </a:r>
              <a:endParaRPr lang="en-US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43890" y="798195"/>
            <a:ext cx="10725785" cy="5892800"/>
            <a:chOff x="-548507" y="477868"/>
            <a:chExt cx="11570449" cy="6357177"/>
          </a:xfrm>
        </p:grpSpPr>
        <p:sp>
          <p:nvSpPr>
            <p:cNvPr id="88" name="Freeform: Shape 87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98" name="Rectangle: Rounded Corners 97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9" name="Rectangle: Rounded Corners 98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96" name="Rectangle: Rounded Corners 95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7" name="Rectangle: Rounded Corners 96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dirty="0"/>
              </a:p>
            </p:txBody>
          </p:sp>
        </p:grpSp>
        <p:sp>
          <p:nvSpPr>
            <p:cNvPr id="95" name="Freeform: Shape 94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</p:grp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560" y="1133475"/>
            <a:ext cx="7645400" cy="4691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true">
            <a:off x="0" y="0"/>
            <a:ext cx="7708066" cy="6858000"/>
          </a:xfrm>
          <a:custGeom>
            <a:avLst/>
            <a:gdLst>
              <a:gd name="connsiteX0" fmla="*/ 4557105 w 7708066"/>
              <a:gd name="connsiteY0" fmla="*/ 5337175 h 6858000"/>
              <a:gd name="connsiteX1" fmla="*/ 897865 w 7708066"/>
              <a:gd name="connsiteY1" fmla="*/ 5337175 h 6858000"/>
              <a:gd name="connsiteX2" fmla="*/ 0 w 7708066"/>
              <a:gd name="connsiteY2" fmla="*/ 6858000 h 6858000"/>
              <a:gd name="connsiteX3" fmla="*/ 3659240 w 7708066"/>
              <a:gd name="connsiteY3" fmla="*/ 6858000 h 6858000"/>
              <a:gd name="connsiteX4" fmla="*/ 7708066 w 7708066"/>
              <a:gd name="connsiteY4" fmla="*/ 0 h 6858000"/>
              <a:gd name="connsiteX5" fmla="*/ 4048826 w 7708066"/>
              <a:gd name="connsiteY5" fmla="*/ 0 h 6858000"/>
              <a:gd name="connsiteX6" fmla="*/ 2188348 w 7708066"/>
              <a:gd name="connsiteY6" fmla="*/ 3151323 h 6858000"/>
              <a:gd name="connsiteX7" fmla="*/ 5847588 w 7708066"/>
              <a:gd name="connsiteY7" fmla="*/ 3151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8066" h="6858000">
                <a:moveTo>
                  <a:pt x="4557105" y="5337175"/>
                </a:moveTo>
                <a:lnTo>
                  <a:pt x="897865" y="5337175"/>
                </a:lnTo>
                <a:lnTo>
                  <a:pt x="0" y="6858000"/>
                </a:lnTo>
                <a:lnTo>
                  <a:pt x="3659240" y="6858000"/>
                </a:lnTo>
                <a:close/>
                <a:moveTo>
                  <a:pt x="7708066" y="0"/>
                </a:moveTo>
                <a:lnTo>
                  <a:pt x="4048826" y="0"/>
                </a:lnTo>
                <a:lnTo>
                  <a:pt x="2188348" y="3151323"/>
                </a:lnTo>
                <a:lnTo>
                  <a:pt x="5847588" y="3151323"/>
                </a:lnTo>
                <a:close/>
              </a:path>
            </a:pathLst>
          </a:cu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63632" y="3142614"/>
            <a:ext cx="10328367" cy="2203269"/>
          </a:xfrm>
          <a:custGeom>
            <a:avLst/>
            <a:gdLst>
              <a:gd name="connsiteX0" fmla="*/ 0 w 7053943"/>
              <a:gd name="connsiteY0" fmla="*/ 0 h 2185852"/>
              <a:gd name="connsiteX1" fmla="*/ 7053943 w 7053943"/>
              <a:gd name="connsiteY1" fmla="*/ 0 h 2185852"/>
              <a:gd name="connsiteX2" fmla="*/ 7053943 w 7053943"/>
              <a:gd name="connsiteY2" fmla="*/ 2185852 h 2185852"/>
              <a:gd name="connsiteX3" fmla="*/ 0 w 7053943"/>
              <a:gd name="connsiteY3" fmla="*/ 2185852 h 2185852"/>
              <a:gd name="connsiteX4" fmla="*/ 0 w 7053943"/>
              <a:gd name="connsiteY4" fmla="*/ 0 h 2185852"/>
              <a:gd name="connsiteX0-1" fmla="*/ 0 w 8342812"/>
              <a:gd name="connsiteY0-2" fmla="*/ 8709 h 2185852"/>
              <a:gd name="connsiteX1-3" fmla="*/ 8342812 w 8342812"/>
              <a:gd name="connsiteY1-4" fmla="*/ 0 h 2185852"/>
              <a:gd name="connsiteX2-5" fmla="*/ 8342812 w 8342812"/>
              <a:gd name="connsiteY2-6" fmla="*/ 2185852 h 2185852"/>
              <a:gd name="connsiteX3-7" fmla="*/ 1288869 w 8342812"/>
              <a:gd name="connsiteY3-8" fmla="*/ 2185852 h 2185852"/>
              <a:gd name="connsiteX4-9" fmla="*/ 0 w 8342812"/>
              <a:gd name="connsiteY4-10" fmla="*/ 8709 h 2185852"/>
              <a:gd name="connsiteX0-11" fmla="*/ 0 w 8342812"/>
              <a:gd name="connsiteY0-12" fmla="*/ 8709 h 2203269"/>
              <a:gd name="connsiteX1-13" fmla="*/ 8342812 w 8342812"/>
              <a:gd name="connsiteY1-14" fmla="*/ 0 h 2203269"/>
              <a:gd name="connsiteX2-15" fmla="*/ 8342812 w 8342812"/>
              <a:gd name="connsiteY2-16" fmla="*/ 2185852 h 2203269"/>
              <a:gd name="connsiteX3-17" fmla="*/ 1035630 w 8342812"/>
              <a:gd name="connsiteY3-18" fmla="*/ 2203269 h 2203269"/>
              <a:gd name="connsiteX4-19" fmla="*/ 0 w 8342812"/>
              <a:gd name="connsiteY4-20" fmla="*/ 8709 h 2203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42812" h="2203269">
                <a:moveTo>
                  <a:pt x="0" y="8709"/>
                </a:moveTo>
                <a:lnTo>
                  <a:pt x="8342812" y="0"/>
                </a:lnTo>
                <a:lnTo>
                  <a:pt x="8342812" y="2185852"/>
                </a:lnTo>
                <a:lnTo>
                  <a:pt x="1035630" y="2203269"/>
                </a:lnTo>
                <a:lnTo>
                  <a:pt x="0" y="870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80080" y="3644900"/>
            <a:ext cx="7696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Docker Images</a:t>
            </a:r>
            <a:endParaRPr lang="" altLang="en-US" sz="5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11468691" y="-457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>
            <a:off x="10731661" y="735319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0800000">
            <a:off x="11473265" y="71968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>
            <a:off x="10740809" y="191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16200000">
            <a:off x="10020607" y="735320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400000">
            <a:off x="10022075" y="-1275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1473265" y="1458627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>
            <a:off x="10736232" y="143843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Create Docker Image</a:t>
              </a:r>
              <a:endParaRPr lang="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43890" y="798195"/>
            <a:ext cx="10725785" cy="5892800"/>
            <a:chOff x="-548507" y="477868"/>
            <a:chExt cx="11570449" cy="6357177"/>
          </a:xfrm>
        </p:grpSpPr>
        <p:sp>
          <p:nvSpPr>
            <p:cNvPr id="88" name="Freeform: Shape 87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98" name="Rectangle: Rounded Corners 97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9" name="Rectangle: Rounded Corners 98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96" name="Rectangle: Rounded Corners 95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7" name="Rectangle: Rounded Corners 96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dirty="0"/>
              </a:p>
            </p:txBody>
          </p:sp>
        </p:grpSp>
        <p:sp>
          <p:nvSpPr>
            <p:cNvPr id="95" name="Freeform: Shape 94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</p:grp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560" y="1127760"/>
            <a:ext cx="7646670" cy="4697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211455" y="1609090"/>
            <a:ext cx="0" cy="49510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133350" y="1994535"/>
            <a:ext cx="155575" cy="144145"/>
          </a:xfrm>
          <a:prstGeom prst="ellipse">
            <a:avLst/>
          </a:prstGeom>
          <a:solidFill>
            <a:schemeClr val="bg1"/>
          </a:solidFill>
          <a:ln w="2222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3985" y="4199255"/>
            <a:ext cx="155575" cy="144145"/>
          </a:xfrm>
          <a:prstGeom prst="ellipse">
            <a:avLst/>
          </a:prstGeom>
          <a:solidFill>
            <a:schemeClr val="bg1"/>
          </a:solidFill>
          <a:ln w="2222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33964" y="1994452"/>
            <a:ext cx="567364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docker build -t namaimage:tag .</a:t>
            </a:r>
            <a:endParaRPr lang="en-US" altLang="zh-CN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zh-CN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-docker images</a:t>
            </a:r>
            <a:endParaRPr lang="" altLang="en-US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7" name="TextBox 1"/>
          <p:cNvSpPr txBox="true"/>
          <p:nvPr/>
        </p:nvSpPr>
        <p:spPr>
          <a:xfrm>
            <a:off x="630627" y="1684653"/>
            <a:ext cx="2298333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Build Image</a:t>
            </a:r>
            <a:endParaRPr lang="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7614" y="3613339"/>
            <a:ext cx="5673648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docker </a:t>
            </a:r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container 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create --name </a:t>
            </a:r>
            <a:endParaRPr lang="en-US" altLang="zh-CN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namacontainer -p portlocal:portaplikasi </a:t>
            </a:r>
            <a:endParaRPr lang="en-US" altLang="zh-CN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namaimage:tag</a:t>
            </a:r>
            <a:endParaRPr lang="en-US" altLang="zh-CN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zh-CN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docker container start namacontainer</a:t>
            </a:r>
            <a:endParaRPr lang="en-US" altLang="zh-CN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zh-CN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-docker ps</a:t>
            </a:r>
            <a:endParaRPr lang="" altLang="en-US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TextBox 1"/>
          <p:cNvSpPr txBox="true"/>
          <p:nvPr/>
        </p:nvSpPr>
        <p:spPr>
          <a:xfrm>
            <a:off x="624205" y="3287395"/>
            <a:ext cx="298640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&amp; Start Container</a:t>
            </a:r>
            <a:endParaRPr lang="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" name="Freeform 147"/>
            <p:cNvSpPr>
              <a:spLocks noEditPoints="true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rgbClr val="DACD57"/>
            </a:solidFill>
            <a:ln>
              <a:noFill/>
            </a:ln>
          </p:spPr>
          <p:txBody>
            <a:bodyPr vert="horz" wrap="square" lIns="91440" tIns="45720" rIns="91440" bIns="45720" numCol="1" anchor="t" anchorCtr="false" compatLnSpc="true"/>
            <a:p>
              <a:endParaRPr lang="zh-CN" altLang="en-US"/>
            </a:p>
          </p:txBody>
        </p:sp>
        <p:sp>
          <p:nvSpPr>
            <p:cNvPr id="42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n-US" sz="3000">
                  <a:solidFill>
                    <a:srgbClr val="DACD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Create Docker Image</a:t>
              </a:r>
              <a:endParaRPr lang="en-US" altLang="en-US" sz="3000">
                <a:solidFill>
                  <a:srgbClr val="DACD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矩形 35"/>
          <p:cNvSpPr/>
          <p:nvPr/>
        </p:nvSpPr>
        <p:spPr>
          <a:xfrm>
            <a:off x="630789" y="5969552"/>
            <a:ext cx="567364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docker push namaimage:tag</a:t>
            </a:r>
            <a:endParaRPr lang="en-US" altLang="zh-CN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4" name="TextBox 1"/>
          <p:cNvSpPr txBox="true"/>
          <p:nvPr/>
        </p:nvSpPr>
        <p:spPr>
          <a:xfrm>
            <a:off x="627452" y="5659753"/>
            <a:ext cx="2298333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Push Image</a:t>
            </a:r>
            <a:endParaRPr lang="" altLang="en-US" sz="18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椭圆 33"/>
          <p:cNvSpPr/>
          <p:nvPr/>
        </p:nvSpPr>
        <p:spPr>
          <a:xfrm>
            <a:off x="133985" y="5883910"/>
            <a:ext cx="155575" cy="144145"/>
          </a:xfrm>
          <a:prstGeom prst="ellipse">
            <a:avLst/>
          </a:prstGeom>
          <a:solidFill>
            <a:schemeClr val="bg1"/>
          </a:solidFill>
          <a:ln w="22225">
            <a:solidFill>
              <a:srgbClr val="DAC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6" name="Picture 4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615815" y="1684655"/>
            <a:ext cx="7010400" cy="44100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15" y="1684655"/>
            <a:ext cx="7010400" cy="44100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815" y="1684655"/>
            <a:ext cx="7010400" cy="44100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815" y="1684655"/>
            <a:ext cx="7010400" cy="44100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815" y="1684655"/>
            <a:ext cx="7010400" cy="441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true">
            <a:off x="0" y="0"/>
            <a:ext cx="7708066" cy="6858000"/>
          </a:xfrm>
          <a:custGeom>
            <a:avLst/>
            <a:gdLst>
              <a:gd name="connsiteX0" fmla="*/ 4557105 w 7708066"/>
              <a:gd name="connsiteY0" fmla="*/ 5337175 h 6858000"/>
              <a:gd name="connsiteX1" fmla="*/ 897865 w 7708066"/>
              <a:gd name="connsiteY1" fmla="*/ 5337175 h 6858000"/>
              <a:gd name="connsiteX2" fmla="*/ 0 w 7708066"/>
              <a:gd name="connsiteY2" fmla="*/ 6858000 h 6858000"/>
              <a:gd name="connsiteX3" fmla="*/ 3659240 w 7708066"/>
              <a:gd name="connsiteY3" fmla="*/ 6858000 h 6858000"/>
              <a:gd name="connsiteX4" fmla="*/ 7708066 w 7708066"/>
              <a:gd name="connsiteY4" fmla="*/ 0 h 6858000"/>
              <a:gd name="connsiteX5" fmla="*/ 4048826 w 7708066"/>
              <a:gd name="connsiteY5" fmla="*/ 0 h 6858000"/>
              <a:gd name="connsiteX6" fmla="*/ 2188348 w 7708066"/>
              <a:gd name="connsiteY6" fmla="*/ 3151323 h 6858000"/>
              <a:gd name="connsiteX7" fmla="*/ 5847588 w 7708066"/>
              <a:gd name="connsiteY7" fmla="*/ 3151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8066" h="6858000">
                <a:moveTo>
                  <a:pt x="4557105" y="5337175"/>
                </a:moveTo>
                <a:lnTo>
                  <a:pt x="897865" y="5337175"/>
                </a:lnTo>
                <a:lnTo>
                  <a:pt x="0" y="6858000"/>
                </a:lnTo>
                <a:lnTo>
                  <a:pt x="3659240" y="6858000"/>
                </a:lnTo>
                <a:close/>
                <a:moveTo>
                  <a:pt x="7708066" y="0"/>
                </a:moveTo>
                <a:lnTo>
                  <a:pt x="4048826" y="0"/>
                </a:lnTo>
                <a:lnTo>
                  <a:pt x="2188348" y="3151323"/>
                </a:lnTo>
                <a:lnTo>
                  <a:pt x="5847588" y="3151323"/>
                </a:lnTo>
                <a:close/>
              </a:path>
            </a:pathLst>
          </a:cu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63632" y="3142614"/>
            <a:ext cx="10328367" cy="2203269"/>
          </a:xfrm>
          <a:custGeom>
            <a:avLst/>
            <a:gdLst>
              <a:gd name="connsiteX0" fmla="*/ 0 w 7053943"/>
              <a:gd name="connsiteY0" fmla="*/ 0 h 2185852"/>
              <a:gd name="connsiteX1" fmla="*/ 7053943 w 7053943"/>
              <a:gd name="connsiteY1" fmla="*/ 0 h 2185852"/>
              <a:gd name="connsiteX2" fmla="*/ 7053943 w 7053943"/>
              <a:gd name="connsiteY2" fmla="*/ 2185852 h 2185852"/>
              <a:gd name="connsiteX3" fmla="*/ 0 w 7053943"/>
              <a:gd name="connsiteY3" fmla="*/ 2185852 h 2185852"/>
              <a:gd name="connsiteX4" fmla="*/ 0 w 7053943"/>
              <a:gd name="connsiteY4" fmla="*/ 0 h 2185852"/>
              <a:gd name="connsiteX0-1" fmla="*/ 0 w 8342812"/>
              <a:gd name="connsiteY0-2" fmla="*/ 8709 h 2185852"/>
              <a:gd name="connsiteX1-3" fmla="*/ 8342812 w 8342812"/>
              <a:gd name="connsiteY1-4" fmla="*/ 0 h 2185852"/>
              <a:gd name="connsiteX2-5" fmla="*/ 8342812 w 8342812"/>
              <a:gd name="connsiteY2-6" fmla="*/ 2185852 h 2185852"/>
              <a:gd name="connsiteX3-7" fmla="*/ 1288869 w 8342812"/>
              <a:gd name="connsiteY3-8" fmla="*/ 2185852 h 2185852"/>
              <a:gd name="connsiteX4-9" fmla="*/ 0 w 8342812"/>
              <a:gd name="connsiteY4-10" fmla="*/ 8709 h 2185852"/>
              <a:gd name="connsiteX0-11" fmla="*/ 0 w 8342812"/>
              <a:gd name="connsiteY0-12" fmla="*/ 8709 h 2203269"/>
              <a:gd name="connsiteX1-13" fmla="*/ 8342812 w 8342812"/>
              <a:gd name="connsiteY1-14" fmla="*/ 0 h 2203269"/>
              <a:gd name="connsiteX2-15" fmla="*/ 8342812 w 8342812"/>
              <a:gd name="connsiteY2-16" fmla="*/ 2185852 h 2203269"/>
              <a:gd name="connsiteX3-17" fmla="*/ 1035630 w 8342812"/>
              <a:gd name="connsiteY3-18" fmla="*/ 2203269 h 2203269"/>
              <a:gd name="connsiteX4-19" fmla="*/ 0 w 8342812"/>
              <a:gd name="connsiteY4-20" fmla="*/ 8709 h 2203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42812" h="2203269">
                <a:moveTo>
                  <a:pt x="0" y="8709"/>
                </a:moveTo>
                <a:lnTo>
                  <a:pt x="8342812" y="0"/>
                </a:lnTo>
                <a:lnTo>
                  <a:pt x="8342812" y="2185852"/>
                </a:lnTo>
                <a:lnTo>
                  <a:pt x="1035630" y="2203269"/>
                </a:lnTo>
                <a:lnTo>
                  <a:pt x="0" y="870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80080" y="3644900"/>
            <a:ext cx="7696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Application</a:t>
            </a:r>
            <a:endParaRPr lang="" altLang="en-US" sz="5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 rot="5400000">
            <a:off x="11468691" y="-457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>
            <a:off x="10731661" y="735319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0800000">
            <a:off x="11473265" y="71968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>
            <a:off x="10740809" y="191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16200000">
            <a:off x="10020607" y="735320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400000">
            <a:off x="10022075" y="-12755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1473265" y="1458627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>
            <a:off x="10736232" y="1438433"/>
            <a:ext cx="718735" cy="727881"/>
          </a:xfrm>
          <a:prstGeom prst="rtTriangle">
            <a:avLst/>
          </a:prstGeom>
          <a:solidFill>
            <a:srgbClr val="DAC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1726</Words>
  <Application>WPS Presentation</Application>
  <PresentationFormat>自定义</PresentationFormat>
  <Paragraphs>135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SimSun</vt:lpstr>
      <vt:lpstr>Wingdings</vt:lpstr>
      <vt:lpstr>Calibri</vt:lpstr>
      <vt:lpstr>微软雅黑</vt:lpstr>
      <vt:lpstr>Arial Unicode MS</vt:lpstr>
      <vt:lpstr>宋体</vt:lpstr>
      <vt:lpstr>Calibri Light</vt:lpstr>
      <vt:lpstr>方正兰亭超细黑简体</vt:lpstr>
      <vt:lpstr>Verdana</vt:lpstr>
      <vt:lpstr>Times New Roman</vt:lpstr>
      <vt:lpstr>Adobe Fan Heiti Std B</vt:lpstr>
      <vt:lpstr>맑은 고딕</vt:lpstr>
      <vt:lpstr>Microsoft YaHei</vt:lpstr>
      <vt:lpstr>Impact</vt:lpstr>
      <vt:lpstr>Tahoma</vt:lpstr>
      <vt:lpstr>Lao UI</vt:lpstr>
      <vt:lpstr>Bahnschrift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E微尘</dc:creator>
  <cp:lastModifiedBy>elija</cp:lastModifiedBy>
  <cp:revision>259</cp:revision>
  <dcterms:created xsi:type="dcterms:W3CDTF">2020-11-09T05:22:42Z</dcterms:created>
  <dcterms:modified xsi:type="dcterms:W3CDTF">2020-11-09T05:22:42Z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1033-11.1.0.9711</vt:lpwstr>
  </property>
</Properties>
</file>